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>
      <p:cViewPr>
        <p:scale>
          <a:sx n="106" d="100"/>
          <a:sy n="106" d="100"/>
        </p:scale>
        <p:origin x="30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Human Rights Film Festivals as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Educational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Platforms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</a:rPr>
              <a:t>KUTSENKO </a:t>
            </a:r>
            <a:r>
              <a:rPr lang="en-US" dirty="0" smtClean="0">
                <a:latin typeface="Arial" charset="0"/>
              </a:rPr>
              <a:t>ELENA</a:t>
            </a:r>
            <a:endParaRPr lang="ru-RU" dirty="0" smtClean="0">
              <a:latin typeface="Arial" charset="0"/>
            </a:endParaRPr>
          </a:p>
          <a:p>
            <a:pPr algn="ctr"/>
            <a:r>
              <a:rPr lang="en-US" sz="1200" dirty="0" smtClean="0">
                <a:latin typeface="Arial" charset="0"/>
              </a:rPr>
              <a:t>regional coordinator of Travelling Human Rights Film Festival DOCUDAYS UA</a:t>
            </a:r>
            <a:endParaRPr lang="de-DE" sz="1200" dirty="0" smtClean="0">
              <a:latin typeface="Arial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DOCUDAYS IN CRIMEA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since 2006</a:t>
            </a:r>
          </a:p>
          <a:p>
            <a:r>
              <a:rPr lang="en-US" dirty="0" smtClean="0"/>
              <a:t>in educational institutions, libraries, cultural institutions, cinemas, etc.</a:t>
            </a:r>
          </a:p>
          <a:p>
            <a:r>
              <a:rPr lang="en-US" dirty="0" smtClean="0"/>
              <a:t>7 towns and 9 rural regions</a:t>
            </a:r>
          </a:p>
          <a:p>
            <a:r>
              <a:rPr lang="en-US" dirty="0" smtClean="0"/>
              <a:t>2013 – 5 090 viewers; 2014 – </a:t>
            </a:r>
            <a:r>
              <a:rPr lang="uk-UA" dirty="0" smtClean="0"/>
              <a:t>3734</a:t>
            </a:r>
            <a:endParaRPr lang="en-US" dirty="0" smtClean="0"/>
          </a:p>
          <a:p>
            <a:r>
              <a:rPr lang="en-US" dirty="0" smtClean="0"/>
              <a:t>15 film clubs in schools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іноклуб МАН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" y="1600200"/>
            <a:ext cx="7310438" cy="4873625"/>
          </a:xfrm>
        </p:spPr>
      </p:pic>
      <p:pic>
        <p:nvPicPr>
          <p:cNvPr id="5" name="Рисунок 4" descr="10 гимназия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6" name="Рисунок 5" descr="Армянск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7366" y="404664"/>
            <a:ext cx="8066634" cy="5379314"/>
          </a:xfrm>
          <a:prstGeom prst="rect">
            <a:avLst/>
          </a:prstGeom>
        </p:spPr>
      </p:pic>
      <p:pic>
        <p:nvPicPr>
          <p:cNvPr id="7" name="Рисунок 6" descr="БУВК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62012"/>
            <a:ext cx="9144000" cy="5133975"/>
          </a:xfrm>
          <a:prstGeom prst="rect">
            <a:avLst/>
          </a:prstGeom>
        </p:spPr>
      </p:pic>
      <p:pic>
        <p:nvPicPr>
          <p:cNvPr id="8" name="Рисунок 7" descr="ЭУВК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фестиваль журфак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Campaign for Fundamental Rights in Ukraine through Instruments of the International Human Rights Documentary Festival </a:t>
            </a:r>
            <a:r>
              <a:rPr lang="en-US" dirty="0" err="1" smtClean="0"/>
              <a:t>Docudays</a:t>
            </a:r>
            <a:r>
              <a:rPr lang="en-US" dirty="0" smtClean="0"/>
              <a:t> </a:t>
            </a:r>
            <a:r>
              <a:rPr lang="en-US" dirty="0" smtClean="0"/>
              <a:t>UA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 film clubs on human rights in schools, universities, institutions, libraries, </a:t>
            </a:r>
          </a:p>
          <a:p>
            <a:r>
              <a:rPr lang="en-US" dirty="0" smtClean="0"/>
              <a:t>create film collection (30) and study guide for teachers and film club moderators.</a:t>
            </a:r>
          </a:p>
          <a:p>
            <a:r>
              <a:rPr lang="en-US" dirty="0" smtClean="0"/>
              <a:t>film clubs stuff (leaders, moderators) training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DONE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 number of trainings for film clubs moderators;</a:t>
            </a:r>
          </a:p>
          <a:p>
            <a:pPr algn="just"/>
            <a:r>
              <a:rPr lang="en-US" dirty="0" smtClean="0"/>
              <a:t>2 film collections – each of 10 films from DOCUDAYS festivals of former years;</a:t>
            </a:r>
          </a:p>
          <a:p>
            <a:pPr algn="just"/>
            <a:r>
              <a:rPr lang="en-US" dirty="0" smtClean="0"/>
              <a:t>e-manual for teachers and moderators with chapters: “How to open a film club”, “How to watch the film”, “Film discussing methods”, “Experience of our colleagues”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err="1" smtClean="0"/>
              <a:t>work</a:t>
            </a:r>
            <a:r>
              <a:rPr lang="ru-RU" b="1" dirty="0" smtClean="0"/>
              <a:t> </a:t>
            </a:r>
            <a:r>
              <a:rPr lang="ru-RU" b="1" dirty="0" err="1" smtClean="0"/>
              <a:t>in</a:t>
            </a:r>
            <a:r>
              <a:rPr lang="ru-RU" b="1" dirty="0" smtClean="0"/>
              <a:t> </a:t>
            </a:r>
            <a:r>
              <a:rPr lang="ru-RU" b="1" dirty="0" err="1" smtClean="0"/>
              <a:t>semantic</a:t>
            </a:r>
            <a:r>
              <a:rPr lang="ru-RU" b="1" dirty="0" smtClean="0"/>
              <a:t> </a:t>
            </a:r>
            <a:r>
              <a:rPr lang="ru-RU" b="1" dirty="0" err="1" smtClean="0"/>
              <a:t>groups</a:t>
            </a:r>
            <a:r>
              <a:rPr lang="en-US" b="1" dirty="0" smtClean="0"/>
              <a:t>;</a:t>
            </a:r>
          </a:p>
          <a:p>
            <a:r>
              <a:rPr lang="ru-RU" b="1" dirty="0" err="1" smtClean="0"/>
              <a:t>hot</a:t>
            </a:r>
            <a:r>
              <a:rPr lang="ru-RU" b="1" dirty="0" smtClean="0"/>
              <a:t> </a:t>
            </a:r>
            <a:r>
              <a:rPr lang="ru-RU" b="1" dirty="0" err="1" smtClean="0"/>
              <a:t>microphone</a:t>
            </a:r>
            <a:r>
              <a:rPr lang="en-US" b="1" dirty="0" smtClean="0"/>
              <a:t>;</a:t>
            </a:r>
          </a:p>
          <a:p>
            <a:r>
              <a:rPr lang="ru-RU" b="1" dirty="0" err="1" smtClean="0"/>
              <a:t>piv</a:t>
            </a:r>
            <a:r>
              <a:rPr lang="en-US" b="1" dirty="0" smtClean="0"/>
              <a:t>o</a:t>
            </a:r>
            <a:r>
              <a:rPr lang="ru-RU" b="1" dirty="0" err="1" smtClean="0"/>
              <a:t>t</a:t>
            </a:r>
            <a:r>
              <a:rPr lang="ru-RU" b="1" dirty="0" smtClean="0"/>
              <a:t> </a:t>
            </a:r>
            <a:r>
              <a:rPr lang="ru-RU" b="1" dirty="0" err="1" smtClean="0"/>
              <a:t>words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p</a:t>
            </a:r>
            <a:r>
              <a:rPr lang="ru-RU" b="1" dirty="0" err="1" smtClean="0"/>
              <a:t>rognostic</a:t>
            </a:r>
            <a:r>
              <a:rPr lang="en-US" b="1" dirty="0" smtClean="0"/>
              <a:t>;</a:t>
            </a:r>
          </a:p>
          <a:p>
            <a:r>
              <a:rPr lang="ru-RU" b="1" dirty="0" err="1" smtClean="0"/>
              <a:t>film</a:t>
            </a:r>
            <a:r>
              <a:rPr lang="ru-RU" b="1" dirty="0" smtClean="0"/>
              <a:t> </a:t>
            </a:r>
            <a:r>
              <a:rPr lang="ru-RU" b="1" dirty="0" err="1" smtClean="0"/>
              <a:t>director’s</a:t>
            </a:r>
            <a:r>
              <a:rPr lang="ru-RU" b="1" dirty="0" smtClean="0"/>
              <a:t> </a:t>
            </a:r>
            <a:r>
              <a:rPr lang="ru-RU" b="1" dirty="0" err="1" smtClean="0"/>
              <a:t>notebook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Tabula rasa;</a:t>
            </a:r>
          </a:p>
          <a:p>
            <a:r>
              <a:rPr lang="ru-RU" b="1" dirty="0" err="1" smtClean="0"/>
              <a:t>contrasts</a:t>
            </a:r>
            <a:r>
              <a:rPr lang="ru-RU" b="1" dirty="0" smtClean="0"/>
              <a:t> </a:t>
            </a:r>
            <a:r>
              <a:rPr lang="ru-RU" b="1" dirty="0" err="1" smtClean="0"/>
              <a:t>in</a:t>
            </a:r>
            <a:r>
              <a:rPr lang="ru-RU" b="1" dirty="0" smtClean="0"/>
              <a:t> </a:t>
            </a:r>
            <a:r>
              <a:rPr lang="ru-RU" b="1" dirty="0" err="1" smtClean="0"/>
              <a:t>film</a:t>
            </a:r>
            <a:r>
              <a:rPr lang="ru-RU" b="1" dirty="0" smtClean="0"/>
              <a:t> </a:t>
            </a:r>
            <a:r>
              <a:rPr lang="ru-RU" b="1" dirty="0" err="1" smtClean="0"/>
              <a:t>studing</a:t>
            </a:r>
            <a:r>
              <a:rPr lang="en-US" b="1" dirty="0" smtClean="0"/>
              <a:t>;</a:t>
            </a:r>
          </a:p>
          <a:p>
            <a:r>
              <a:rPr lang="ru-RU" b="1" dirty="0" err="1" smtClean="0"/>
              <a:t>bank</a:t>
            </a:r>
            <a:r>
              <a:rPr lang="ru-RU" b="1" dirty="0" smtClean="0"/>
              <a:t> </a:t>
            </a:r>
            <a:r>
              <a:rPr lang="en-US" b="1" dirty="0" smtClean="0"/>
              <a:t>of </a:t>
            </a:r>
            <a:r>
              <a:rPr lang="ru-RU" b="1" dirty="0" err="1" smtClean="0"/>
              <a:t>ideas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m</a:t>
            </a:r>
            <a:r>
              <a:rPr lang="ru-RU" b="1" dirty="0" err="1" smtClean="0"/>
              <a:t>e</a:t>
            </a:r>
            <a:r>
              <a:rPr lang="ru-RU" b="1" dirty="0" smtClean="0"/>
              <a:t> </a:t>
            </a:r>
            <a:r>
              <a:rPr lang="ru-RU" b="1" dirty="0" err="1" smtClean="0"/>
              <a:t>and</a:t>
            </a:r>
            <a:r>
              <a:rPr lang="ru-RU" b="1" dirty="0" smtClean="0"/>
              <a:t> </a:t>
            </a:r>
            <a:r>
              <a:rPr lang="ru-RU" b="1" dirty="0" err="1" smtClean="0"/>
              <a:t>my</a:t>
            </a:r>
            <a:r>
              <a:rPr lang="ru-RU" b="1" dirty="0" smtClean="0"/>
              <a:t> </a:t>
            </a:r>
            <a:r>
              <a:rPr lang="ru-RU" b="1" dirty="0" err="1" smtClean="0"/>
              <a:t>film</a:t>
            </a:r>
            <a:r>
              <a:rPr lang="ru-RU" b="1" dirty="0" smtClean="0"/>
              <a:t> </a:t>
            </a:r>
            <a:r>
              <a:rPr lang="ru-RU" b="1" dirty="0" err="1" smtClean="0"/>
              <a:t>character</a:t>
            </a:r>
            <a:r>
              <a:rPr lang="en-US" b="1" dirty="0" smtClean="0"/>
              <a:t>;</a:t>
            </a:r>
          </a:p>
          <a:p>
            <a:r>
              <a:rPr lang="ru-RU" b="1" dirty="0" err="1" smtClean="0"/>
              <a:t>letter</a:t>
            </a:r>
            <a:r>
              <a:rPr lang="ru-RU" b="1" dirty="0" smtClean="0"/>
              <a:t> </a:t>
            </a:r>
            <a:r>
              <a:rPr lang="ru-RU" b="1" dirty="0" err="1" smtClean="0"/>
              <a:t>to</a:t>
            </a:r>
            <a:r>
              <a:rPr lang="ru-RU" b="1" dirty="0" smtClean="0"/>
              <a:t> </a:t>
            </a:r>
            <a:r>
              <a:rPr lang="ru-RU" b="1" dirty="0" err="1" smtClean="0"/>
              <a:t>film</a:t>
            </a:r>
            <a:r>
              <a:rPr lang="ru-RU" b="1" dirty="0" smtClean="0"/>
              <a:t> </a:t>
            </a:r>
            <a:r>
              <a:rPr lang="ru-RU" b="1" dirty="0" err="1" smtClean="0"/>
              <a:t>director</a:t>
            </a:r>
            <a:r>
              <a:rPr lang="en-US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220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Human Rights Film Festivals as Educational Platforms</vt:lpstr>
      <vt:lpstr>DOCUDAYS IN CRIMEA</vt:lpstr>
      <vt:lpstr>Слайд 3</vt:lpstr>
      <vt:lpstr>PROJECT</vt:lpstr>
      <vt:lpstr>AIMS</vt:lpstr>
      <vt:lpstr>WHAT IS DONE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 Film Festivals as Educational Platforms</dc:title>
  <dc:creator>Куценко</dc:creator>
  <cp:lastModifiedBy>Куценко</cp:lastModifiedBy>
  <cp:revision>20</cp:revision>
  <dcterms:created xsi:type="dcterms:W3CDTF">2015-05-05T19:19:33Z</dcterms:created>
  <dcterms:modified xsi:type="dcterms:W3CDTF">2015-05-05T20:15:06Z</dcterms:modified>
</cp:coreProperties>
</file>